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449C877-35BD-4B8D-9E12-F97DC4D95FC5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35A3235-1CFC-4723-B5CA-90E07D0A4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69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A3235-1CFC-4723-B5CA-90E07D0A402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327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328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98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67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33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97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6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554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48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76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896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016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6FFE-CBD4-438B-969C-47CEA9973A92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E5CA-B3A4-4100-8207-71FC44D013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5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Bildobjekt 97">
            <a:extLst>
              <a:ext uri="{FF2B5EF4-FFF2-40B4-BE49-F238E27FC236}">
                <a16:creationId xmlns:a16="http://schemas.microsoft.com/office/drawing/2014/main" id="{91F4B854-8512-5460-69A8-ABD5A982F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108803"/>
            <a:ext cx="9144000" cy="6640393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62D7DA4-1BCE-0F0F-3F27-2FFC32BF6145}"/>
              </a:ext>
            </a:extLst>
          </p:cNvPr>
          <p:cNvSpPr/>
          <p:nvPr/>
        </p:nvSpPr>
        <p:spPr>
          <a:xfrm>
            <a:off x="107504" y="44624"/>
            <a:ext cx="8928992" cy="6741369"/>
          </a:xfrm>
          <a:prstGeom prst="rect">
            <a:avLst/>
          </a:prstGeom>
          <a:noFill/>
          <a:ln w="63500" cmpd="tri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8" name="Picture 2">
            <a:extLst>
              <a:ext uri="{FF2B5EF4-FFF2-40B4-BE49-F238E27FC236}">
                <a16:creationId xmlns:a16="http://schemas.microsoft.com/office/drawing/2014/main" id="{FF3E89A9-7380-3A39-303F-E18821A00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1332" y="5747412"/>
            <a:ext cx="884284" cy="89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Frihandsfigur: Form 100">
            <a:extLst>
              <a:ext uri="{FF2B5EF4-FFF2-40B4-BE49-F238E27FC236}">
                <a16:creationId xmlns:a16="http://schemas.microsoft.com/office/drawing/2014/main" id="{0DE2036F-136D-C418-8D84-12B4D6FE4173}"/>
              </a:ext>
            </a:extLst>
          </p:cNvPr>
          <p:cNvSpPr/>
          <p:nvPr/>
        </p:nvSpPr>
        <p:spPr>
          <a:xfrm>
            <a:off x="4295553" y="3508744"/>
            <a:ext cx="4593266" cy="2902689"/>
          </a:xfrm>
          <a:custGeom>
            <a:avLst/>
            <a:gdLst>
              <a:gd name="connsiteX0" fmla="*/ 0 w 4593266"/>
              <a:gd name="connsiteY0" fmla="*/ 85061 h 2902689"/>
              <a:gd name="connsiteX1" fmla="*/ 499731 w 4593266"/>
              <a:gd name="connsiteY1" fmla="*/ 478465 h 2902689"/>
              <a:gd name="connsiteX2" fmla="*/ 733647 w 4593266"/>
              <a:gd name="connsiteY2" fmla="*/ 2902689 h 2902689"/>
              <a:gd name="connsiteX3" fmla="*/ 4136066 w 4593266"/>
              <a:gd name="connsiteY3" fmla="*/ 2658140 h 2902689"/>
              <a:gd name="connsiteX4" fmla="*/ 4593266 w 4593266"/>
              <a:gd name="connsiteY4" fmla="*/ 1616149 h 2902689"/>
              <a:gd name="connsiteX5" fmla="*/ 3934047 w 4593266"/>
              <a:gd name="connsiteY5" fmla="*/ 340242 h 2902689"/>
              <a:gd name="connsiteX6" fmla="*/ 2583712 w 4593266"/>
              <a:gd name="connsiteY6" fmla="*/ 659219 h 2902689"/>
              <a:gd name="connsiteX7" fmla="*/ 233917 w 4593266"/>
              <a:gd name="connsiteY7" fmla="*/ 0 h 2902689"/>
              <a:gd name="connsiteX8" fmla="*/ 0 w 4593266"/>
              <a:gd name="connsiteY8" fmla="*/ 85061 h 290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3266" h="2902689">
                <a:moveTo>
                  <a:pt x="0" y="85061"/>
                </a:moveTo>
                <a:lnTo>
                  <a:pt x="499731" y="478465"/>
                </a:lnTo>
                <a:lnTo>
                  <a:pt x="733647" y="2902689"/>
                </a:lnTo>
                <a:lnTo>
                  <a:pt x="4136066" y="2658140"/>
                </a:lnTo>
                <a:lnTo>
                  <a:pt x="4593266" y="1616149"/>
                </a:lnTo>
                <a:lnTo>
                  <a:pt x="3934047" y="340242"/>
                </a:lnTo>
                <a:lnTo>
                  <a:pt x="2583712" y="659219"/>
                </a:lnTo>
                <a:lnTo>
                  <a:pt x="233917" y="0"/>
                </a:lnTo>
                <a:lnTo>
                  <a:pt x="0" y="85061"/>
                </a:lnTo>
                <a:close/>
              </a:path>
            </a:pathLst>
          </a:custGeom>
          <a:solidFill>
            <a:schemeClr val="accent1">
              <a:alpha val="24000"/>
            </a:schemeClr>
          </a:solidFill>
          <a:ln w="571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Frihandsfigur: Form 103">
            <a:extLst>
              <a:ext uri="{FF2B5EF4-FFF2-40B4-BE49-F238E27FC236}">
                <a16:creationId xmlns:a16="http://schemas.microsoft.com/office/drawing/2014/main" id="{22BA649F-C365-E1F4-A6A0-DD2224FEB2E6}"/>
              </a:ext>
            </a:extLst>
          </p:cNvPr>
          <p:cNvSpPr/>
          <p:nvPr/>
        </p:nvSpPr>
        <p:spPr>
          <a:xfrm>
            <a:off x="3753293" y="893135"/>
            <a:ext cx="4582633" cy="2955851"/>
          </a:xfrm>
          <a:custGeom>
            <a:avLst/>
            <a:gdLst>
              <a:gd name="connsiteX0" fmla="*/ 180754 w 4582633"/>
              <a:gd name="connsiteY0" fmla="*/ 223284 h 2955851"/>
              <a:gd name="connsiteX1" fmla="*/ 1531088 w 4582633"/>
              <a:gd name="connsiteY1" fmla="*/ 520995 h 2955851"/>
              <a:gd name="connsiteX2" fmla="*/ 2328530 w 4582633"/>
              <a:gd name="connsiteY2" fmla="*/ 0 h 2955851"/>
              <a:gd name="connsiteX3" fmla="*/ 3094074 w 4582633"/>
              <a:gd name="connsiteY3" fmla="*/ 202018 h 2955851"/>
              <a:gd name="connsiteX4" fmla="*/ 4582633 w 4582633"/>
              <a:gd name="connsiteY4" fmla="*/ 2860158 h 2955851"/>
              <a:gd name="connsiteX5" fmla="*/ 3891516 w 4582633"/>
              <a:gd name="connsiteY5" fmla="*/ 2955851 h 2955851"/>
              <a:gd name="connsiteX6" fmla="*/ 2541181 w 4582633"/>
              <a:gd name="connsiteY6" fmla="*/ 680484 h 2955851"/>
              <a:gd name="connsiteX7" fmla="*/ 1807535 w 4582633"/>
              <a:gd name="connsiteY7" fmla="*/ 1392865 h 2955851"/>
              <a:gd name="connsiteX8" fmla="*/ 74428 w 4582633"/>
              <a:gd name="connsiteY8" fmla="*/ 978195 h 2955851"/>
              <a:gd name="connsiteX9" fmla="*/ 0 w 4582633"/>
              <a:gd name="connsiteY9" fmla="*/ 850605 h 2955851"/>
              <a:gd name="connsiteX10" fmla="*/ 180754 w 4582633"/>
              <a:gd name="connsiteY10" fmla="*/ 223284 h 295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2633" h="2955851">
                <a:moveTo>
                  <a:pt x="180754" y="223284"/>
                </a:moveTo>
                <a:lnTo>
                  <a:pt x="1531088" y="520995"/>
                </a:lnTo>
                <a:lnTo>
                  <a:pt x="2328530" y="0"/>
                </a:lnTo>
                <a:lnTo>
                  <a:pt x="3094074" y="202018"/>
                </a:lnTo>
                <a:lnTo>
                  <a:pt x="4582633" y="2860158"/>
                </a:lnTo>
                <a:lnTo>
                  <a:pt x="3891516" y="2955851"/>
                </a:lnTo>
                <a:lnTo>
                  <a:pt x="2541181" y="680484"/>
                </a:lnTo>
                <a:lnTo>
                  <a:pt x="1807535" y="1392865"/>
                </a:lnTo>
                <a:lnTo>
                  <a:pt x="74428" y="978195"/>
                </a:lnTo>
                <a:lnTo>
                  <a:pt x="0" y="850605"/>
                </a:lnTo>
                <a:lnTo>
                  <a:pt x="180754" y="223284"/>
                </a:lnTo>
                <a:close/>
              </a:path>
            </a:pathLst>
          </a:custGeom>
          <a:solidFill>
            <a:schemeClr val="accent3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5" name="Stjärna: 8 punkter 104">
            <a:extLst>
              <a:ext uri="{FF2B5EF4-FFF2-40B4-BE49-F238E27FC236}">
                <a16:creationId xmlns:a16="http://schemas.microsoft.com/office/drawing/2014/main" id="{74275F7E-973D-C158-E18B-C163A917ADCF}"/>
              </a:ext>
            </a:extLst>
          </p:cNvPr>
          <p:cNvSpPr/>
          <p:nvPr/>
        </p:nvSpPr>
        <p:spPr>
          <a:xfrm rot="10800000">
            <a:off x="7180048" y="4585471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1</a:t>
            </a:r>
          </a:p>
        </p:txBody>
      </p:sp>
      <p:sp>
        <p:nvSpPr>
          <p:cNvPr id="111" name="Stjärna: 8 punkter 110">
            <a:extLst>
              <a:ext uri="{FF2B5EF4-FFF2-40B4-BE49-F238E27FC236}">
                <a16:creationId xmlns:a16="http://schemas.microsoft.com/office/drawing/2014/main" id="{275CD509-9122-2E1A-5704-6D88A048B88E}"/>
              </a:ext>
            </a:extLst>
          </p:cNvPr>
          <p:cNvSpPr/>
          <p:nvPr/>
        </p:nvSpPr>
        <p:spPr>
          <a:xfrm rot="10800000">
            <a:off x="5762847" y="1594884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4</a:t>
            </a:r>
          </a:p>
        </p:txBody>
      </p:sp>
      <p:sp>
        <p:nvSpPr>
          <p:cNvPr id="112" name="Frihandsfigur: Form 111">
            <a:extLst>
              <a:ext uri="{FF2B5EF4-FFF2-40B4-BE49-F238E27FC236}">
                <a16:creationId xmlns:a16="http://schemas.microsoft.com/office/drawing/2014/main" id="{2178E782-B9C7-58B5-43BC-120B1F6CC492}"/>
              </a:ext>
            </a:extLst>
          </p:cNvPr>
          <p:cNvSpPr/>
          <p:nvPr/>
        </p:nvSpPr>
        <p:spPr>
          <a:xfrm>
            <a:off x="256134" y="1734900"/>
            <a:ext cx="4603898" cy="4646428"/>
          </a:xfrm>
          <a:custGeom>
            <a:avLst/>
            <a:gdLst>
              <a:gd name="connsiteX0" fmla="*/ 276447 w 4603898"/>
              <a:gd name="connsiteY0" fmla="*/ 74428 h 4646428"/>
              <a:gd name="connsiteX1" fmla="*/ 63795 w 4603898"/>
              <a:gd name="connsiteY1" fmla="*/ 435935 h 4646428"/>
              <a:gd name="connsiteX2" fmla="*/ 0 w 4603898"/>
              <a:gd name="connsiteY2" fmla="*/ 1520456 h 4646428"/>
              <a:gd name="connsiteX3" fmla="*/ 244549 w 4603898"/>
              <a:gd name="connsiteY3" fmla="*/ 3327991 h 4646428"/>
              <a:gd name="connsiteX4" fmla="*/ 999461 w 4603898"/>
              <a:gd name="connsiteY4" fmla="*/ 4221126 h 4646428"/>
              <a:gd name="connsiteX5" fmla="*/ 4582633 w 4603898"/>
              <a:gd name="connsiteY5" fmla="*/ 4646428 h 4646428"/>
              <a:gd name="connsiteX6" fmla="*/ 4603898 w 4603898"/>
              <a:gd name="connsiteY6" fmla="*/ 3721396 h 4646428"/>
              <a:gd name="connsiteX7" fmla="*/ 4369981 w 4603898"/>
              <a:gd name="connsiteY7" fmla="*/ 2147777 h 4646428"/>
              <a:gd name="connsiteX8" fmla="*/ 3965944 w 4603898"/>
              <a:gd name="connsiteY8" fmla="*/ 1956391 h 4646428"/>
              <a:gd name="connsiteX9" fmla="*/ 3083442 w 4603898"/>
              <a:gd name="connsiteY9" fmla="*/ 2753833 h 4646428"/>
              <a:gd name="connsiteX10" fmla="*/ 2466754 w 4603898"/>
              <a:gd name="connsiteY10" fmla="*/ 2339163 h 4646428"/>
              <a:gd name="connsiteX11" fmla="*/ 1690577 w 4603898"/>
              <a:gd name="connsiteY11" fmla="*/ 1010093 h 4646428"/>
              <a:gd name="connsiteX12" fmla="*/ 1158949 w 4603898"/>
              <a:gd name="connsiteY12" fmla="*/ 170121 h 4646428"/>
              <a:gd name="connsiteX13" fmla="*/ 744279 w 4603898"/>
              <a:gd name="connsiteY13" fmla="*/ 10633 h 4646428"/>
              <a:gd name="connsiteX14" fmla="*/ 489098 w 4603898"/>
              <a:gd name="connsiteY14" fmla="*/ 0 h 4646428"/>
              <a:gd name="connsiteX15" fmla="*/ 276447 w 4603898"/>
              <a:gd name="connsiteY15" fmla="*/ 74428 h 464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03898" h="4646428">
                <a:moveTo>
                  <a:pt x="276447" y="74428"/>
                </a:moveTo>
                <a:lnTo>
                  <a:pt x="63795" y="435935"/>
                </a:lnTo>
                <a:lnTo>
                  <a:pt x="0" y="1520456"/>
                </a:lnTo>
                <a:lnTo>
                  <a:pt x="244549" y="3327991"/>
                </a:lnTo>
                <a:lnTo>
                  <a:pt x="999461" y="4221126"/>
                </a:lnTo>
                <a:lnTo>
                  <a:pt x="4582633" y="4646428"/>
                </a:lnTo>
                <a:lnTo>
                  <a:pt x="4603898" y="3721396"/>
                </a:lnTo>
                <a:lnTo>
                  <a:pt x="4369981" y="2147777"/>
                </a:lnTo>
                <a:lnTo>
                  <a:pt x="3965944" y="1956391"/>
                </a:lnTo>
                <a:lnTo>
                  <a:pt x="3083442" y="2753833"/>
                </a:lnTo>
                <a:lnTo>
                  <a:pt x="2466754" y="2339163"/>
                </a:lnTo>
                <a:lnTo>
                  <a:pt x="1690577" y="1010093"/>
                </a:lnTo>
                <a:lnTo>
                  <a:pt x="1158949" y="170121"/>
                </a:lnTo>
                <a:lnTo>
                  <a:pt x="744279" y="10633"/>
                </a:lnTo>
                <a:lnTo>
                  <a:pt x="489098" y="0"/>
                </a:lnTo>
                <a:lnTo>
                  <a:pt x="276447" y="7442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3" name="Frihandsfigur: Form 112">
            <a:extLst>
              <a:ext uri="{FF2B5EF4-FFF2-40B4-BE49-F238E27FC236}">
                <a16:creationId xmlns:a16="http://schemas.microsoft.com/office/drawing/2014/main" id="{812FCFE7-A990-6DEA-6146-511EC1D41F33}"/>
              </a:ext>
            </a:extLst>
          </p:cNvPr>
          <p:cNvSpPr/>
          <p:nvPr/>
        </p:nvSpPr>
        <p:spPr>
          <a:xfrm>
            <a:off x="1945758" y="106326"/>
            <a:ext cx="2339163" cy="4274288"/>
          </a:xfrm>
          <a:custGeom>
            <a:avLst/>
            <a:gdLst>
              <a:gd name="connsiteX0" fmla="*/ 0 w 2339163"/>
              <a:gd name="connsiteY0" fmla="*/ 265814 h 4274288"/>
              <a:gd name="connsiteX1" fmla="*/ 988828 w 2339163"/>
              <a:gd name="connsiteY1" fmla="*/ 1754372 h 4274288"/>
              <a:gd name="connsiteX2" fmla="*/ 1605516 w 2339163"/>
              <a:gd name="connsiteY2" fmla="*/ 2594344 h 4274288"/>
              <a:gd name="connsiteX3" fmla="*/ 148856 w 2339163"/>
              <a:gd name="connsiteY3" fmla="*/ 2551814 h 4274288"/>
              <a:gd name="connsiteX4" fmla="*/ 170121 w 2339163"/>
              <a:gd name="connsiteY4" fmla="*/ 2828260 h 4274288"/>
              <a:gd name="connsiteX5" fmla="*/ 818707 w 2339163"/>
              <a:gd name="connsiteY5" fmla="*/ 4019107 h 4274288"/>
              <a:gd name="connsiteX6" fmla="*/ 1329070 w 2339163"/>
              <a:gd name="connsiteY6" fmla="*/ 4274288 h 4274288"/>
              <a:gd name="connsiteX7" fmla="*/ 2179675 w 2339163"/>
              <a:gd name="connsiteY7" fmla="*/ 3317358 h 4274288"/>
              <a:gd name="connsiteX8" fmla="*/ 2339163 w 2339163"/>
              <a:gd name="connsiteY8" fmla="*/ 2636874 h 4274288"/>
              <a:gd name="connsiteX9" fmla="*/ 1818168 w 2339163"/>
              <a:gd name="connsiteY9" fmla="*/ 1860697 h 4274288"/>
              <a:gd name="connsiteX10" fmla="*/ 1722475 w 2339163"/>
              <a:gd name="connsiteY10" fmla="*/ 1733107 h 4274288"/>
              <a:gd name="connsiteX11" fmla="*/ 1839433 w 2339163"/>
              <a:gd name="connsiteY11" fmla="*/ 1222744 h 4274288"/>
              <a:gd name="connsiteX12" fmla="*/ 1924493 w 2339163"/>
              <a:gd name="connsiteY12" fmla="*/ 818707 h 4274288"/>
              <a:gd name="connsiteX13" fmla="*/ 882502 w 2339163"/>
              <a:gd name="connsiteY13" fmla="*/ 31897 h 4274288"/>
              <a:gd name="connsiteX14" fmla="*/ 435935 w 2339163"/>
              <a:gd name="connsiteY14" fmla="*/ 0 h 4274288"/>
              <a:gd name="connsiteX15" fmla="*/ 0 w 2339163"/>
              <a:gd name="connsiteY15" fmla="*/ 265814 h 427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9163" h="4274288">
                <a:moveTo>
                  <a:pt x="0" y="265814"/>
                </a:moveTo>
                <a:lnTo>
                  <a:pt x="988828" y="1754372"/>
                </a:lnTo>
                <a:lnTo>
                  <a:pt x="1605516" y="2594344"/>
                </a:lnTo>
                <a:lnTo>
                  <a:pt x="148856" y="2551814"/>
                </a:lnTo>
                <a:lnTo>
                  <a:pt x="170121" y="2828260"/>
                </a:lnTo>
                <a:lnTo>
                  <a:pt x="818707" y="4019107"/>
                </a:lnTo>
                <a:lnTo>
                  <a:pt x="1329070" y="4274288"/>
                </a:lnTo>
                <a:lnTo>
                  <a:pt x="2179675" y="3317358"/>
                </a:lnTo>
                <a:lnTo>
                  <a:pt x="2339163" y="2636874"/>
                </a:lnTo>
                <a:lnTo>
                  <a:pt x="1818168" y="1860697"/>
                </a:lnTo>
                <a:lnTo>
                  <a:pt x="1722475" y="1733107"/>
                </a:lnTo>
                <a:lnTo>
                  <a:pt x="1839433" y="1222744"/>
                </a:lnTo>
                <a:lnTo>
                  <a:pt x="1924493" y="818707"/>
                </a:lnTo>
                <a:lnTo>
                  <a:pt x="882502" y="31897"/>
                </a:lnTo>
                <a:lnTo>
                  <a:pt x="435935" y="0"/>
                </a:lnTo>
                <a:lnTo>
                  <a:pt x="0" y="265814"/>
                </a:lnTo>
                <a:close/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9" name="Stjärna: 8 punkter 108">
            <a:extLst>
              <a:ext uri="{FF2B5EF4-FFF2-40B4-BE49-F238E27FC236}">
                <a16:creationId xmlns:a16="http://schemas.microsoft.com/office/drawing/2014/main" id="{25007F09-516E-8FC0-F190-681EDC6BC8CE}"/>
              </a:ext>
            </a:extLst>
          </p:cNvPr>
          <p:cNvSpPr/>
          <p:nvPr/>
        </p:nvSpPr>
        <p:spPr>
          <a:xfrm rot="10800000">
            <a:off x="2589028" y="191386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3</a:t>
            </a:r>
          </a:p>
        </p:txBody>
      </p:sp>
      <p:sp>
        <p:nvSpPr>
          <p:cNvPr id="107" name="Stjärna: 8 punkter 106">
            <a:extLst>
              <a:ext uri="{FF2B5EF4-FFF2-40B4-BE49-F238E27FC236}">
                <a16:creationId xmlns:a16="http://schemas.microsoft.com/office/drawing/2014/main" id="{D83EB2A4-6261-2433-84EB-8CEA6CCF12B2}"/>
              </a:ext>
            </a:extLst>
          </p:cNvPr>
          <p:cNvSpPr/>
          <p:nvPr/>
        </p:nvSpPr>
        <p:spPr>
          <a:xfrm rot="10800000">
            <a:off x="3273649" y="465706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2832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7504" y="44624"/>
            <a:ext cx="8928992" cy="6741369"/>
          </a:xfrm>
          <a:prstGeom prst="rect">
            <a:avLst/>
          </a:prstGeom>
          <a:noFill/>
          <a:ln w="63500" cmpd="tri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E6FDDC1-CDD9-EA9E-8A2C-08FF5008A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1" y="120840"/>
            <a:ext cx="4456316" cy="5777704"/>
          </a:xfrm>
          <a:prstGeom prst="rect">
            <a:avLst/>
          </a:prstGeom>
        </p:spPr>
      </p:pic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DD19E14-D954-810F-8233-62C86C7D3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36068"/>
              </p:ext>
            </p:extLst>
          </p:nvPr>
        </p:nvGraphicFramePr>
        <p:xfrm>
          <a:off x="395536" y="836712"/>
          <a:ext cx="3816424" cy="4880988"/>
        </p:xfrm>
        <a:graphic>
          <a:graphicData uri="http://schemas.openxmlformats.org/drawingml/2006/table">
            <a:tbl>
              <a:tblPr/>
              <a:tblGrid>
                <a:gridCol w="124273">
                  <a:extLst>
                    <a:ext uri="{9D8B030D-6E8A-4147-A177-3AD203B41FA5}">
                      <a16:colId xmlns:a16="http://schemas.microsoft.com/office/drawing/2014/main" val="770485377"/>
                    </a:ext>
                  </a:extLst>
                </a:gridCol>
                <a:gridCol w="702417">
                  <a:extLst>
                    <a:ext uri="{9D8B030D-6E8A-4147-A177-3AD203B41FA5}">
                      <a16:colId xmlns:a16="http://schemas.microsoft.com/office/drawing/2014/main" val="176505815"/>
                    </a:ext>
                  </a:extLst>
                </a:gridCol>
                <a:gridCol w="772657">
                  <a:extLst>
                    <a:ext uri="{9D8B030D-6E8A-4147-A177-3AD203B41FA5}">
                      <a16:colId xmlns:a16="http://schemas.microsoft.com/office/drawing/2014/main" val="2550045106"/>
                    </a:ext>
                  </a:extLst>
                </a:gridCol>
                <a:gridCol w="545723">
                  <a:extLst>
                    <a:ext uri="{9D8B030D-6E8A-4147-A177-3AD203B41FA5}">
                      <a16:colId xmlns:a16="http://schemas.microsoft.com/office/drawing/2014/main" val="1789046086"/>
                    </a:ext>
                  </a:extLst>
                </a:gridCol>
                <a:gridCol w="1458864">
                  <a:extLst>
                    <a:ext uri="{9D8B030D-6E8A-4147-A177-3AD203B41FA5}">
                      <a16:colId xmlns:a16="http://schemas.microsoft.com/office/drawing/2014/main" val="4273312504"/>
                    </a:ext>
                  </a:extLst>
                </a:gridCol>
                <a:gridCol w="212490">
                  <a:extLst>
                    <a:ext uri="{9D8B030D-6E8A-4147-A177-3AD203B41FA5}">
                      <a16:colId xmlns:a16="http://schemas.microsoft.com/office/drawing/2014/main" val="1682451125"/>
                    </a:ext>
                  </a:extLst>
                </a:gridCol>
              </a:tblGrid>
              <a:tr h="168210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Tony Johnsson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Funktionärslicens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dirty="0">
                          <a:effectLst/>
                        </a:rPr>
                        <a:t>Säkerhetsansvarig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240525"/>
                  </a:ext>
                </a:extLst>
              </a:tr>
              <a:tr h="269606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dirty="0">
                          <a:effectLst/>
                        </a:rPr>
                        <a:t>Magnus Pettersson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Förarlicens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Område 1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Områdesansvarig/avflaggning från banan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493855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Edvard Svensson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Förarlicens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Område 2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områdesansvarig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71576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dirty="0">
                          <a:effectLst/>
                        </a:rPr>
                        <a:t>Urban </a:t>
                      </a:r>
                      <a:r>
                        <a:rPr lang="sv-SE" sz="700" b="1" dirty="0" err="1">
                          <a:effectLst/>
                        </a:rPr>
                        <a:t>Relkell</a:t>
                      </a:r>
                      <a:endParaRPr lang="sv-SE" sz="700" b="1" dirty="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Förarlicens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Område 3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dirty="0">
                          <a:effectLst/>
                        </a:rPr>
                        <a:t>områdesansvarig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006602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Anders Johansson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Funktionärslicens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dirty="0">
                          <a:effectLst/>
                        </a:rPr>
                        <a:t>Område 4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0" dirty="0">
                          <a:effectLst/>
                        </a:rPr>
                        <a:t>områdesansvarig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671845"/>
                  </a:ext>
                </a:extLst>
              </a:tr>
              <a:tr h="134803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i="1">
                          <a:effectLst/>
                        </a:rPr>
                        <a:t>Fulldag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25302"/>
                  </a:ext>
                </a:extLst>
              </a:tr>
              <a:tr h="134803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i="1">
                          <a:effectLst/>
                        </a:rPr>
                        <a:t>Förmiddag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i="1">
                          <a:effectLst/>
                        </a:rPr>
                        <a:t>Eftermiddag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 dirty="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107451"/>
                  </a:ext>
                </a:extLst>
              </a:tr>
              <a:tr h="134803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F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457116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Anna Warnård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F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F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20F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F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94809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2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Marcus Warnård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0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F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120299"/>
                  </a:ext>
                </a:extLst>
              </a:tr>
              <a:tr h="252313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3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Håkan Rylander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dirty="0">
                          <a:effectLst/>
                        </a:rPr>
                        <a:t>Göran Lundström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0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F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600493"/>
                  </a:ext>
                </a:extLst>
              </a:tr>
              <a:tr h="152644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4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Leif Olsson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 dirty="0">
                          <a:effectLst/>
                        </a:rPr>
                        <a:t>Björn Blomgren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dirty="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0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FM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2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1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07724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5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Roland Nilsson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0A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1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1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401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1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1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1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017833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6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Jesper Andersson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1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1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E01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1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1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 dirty="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401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13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1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6492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7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8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Håkan Ernstsson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4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0F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E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0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001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1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2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0119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8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800B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0B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F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Löfqvist fredrik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800B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2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2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3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3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03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7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3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 dirty="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2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4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79966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9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Joakim Nander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3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solidFill>
                            <a:srgbClr val="EA4335"/>
                          </a:solidFill>
                          <a:effectLst/>
                        </a:rPr>
                        <a:t>Niklas Nordberg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35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2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3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802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2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3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3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dirty="0">
                          <a:effectLst/>
                        </a:rPr>
                        <a:t>FM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2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2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4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4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149944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10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3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Timo Nikula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3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3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1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FMCK Malmö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E03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3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4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3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3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604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4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27258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11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3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Robert Lundqvist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3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5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ilstorp mkck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E0F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4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A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E00C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9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 dirty="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03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6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4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93610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12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A04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5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44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A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Max Lundqvist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405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52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A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D0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A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AC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ilstorp mkck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50A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9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A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C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709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9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D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90A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D3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175058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13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A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Eva Johansson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A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solidFill>
                            <a:srgbClr val="EA4335"/>
                          </a:solidFill>
                          <a:effectLst/>
                        </a:rPr>
                        <a:t>Tobias Albrekt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D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AC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F0D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D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C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F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30D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D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D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dirty="0">
                          <a:effectLst/>
                        </a:rPr>
                        <a:t>FM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90D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D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D3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36418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14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Timmy Schultz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solidFill>
                            <a:srgbClr val="EA4335"/>
                          </a:solidFill>
                          <a:effectLst/>
                        </a:rPr>
                        <a:t>Fia Albrekt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F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D0F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F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06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0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FM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F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0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018318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15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Jeff Rylander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solidFill>
                            <a:srgbClr val="EA4335"/>
                          </a:solidFill>
                          <a:effectLst/>
                        </a:rPr>
                        <a:t>Lennart Larsson 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06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3006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0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06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1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300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0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0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FM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900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0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07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36950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600">
                          <a:solidFill>
                            <a:srgbClr val="006100"/>
                          </a:solidFill>
                          <a:effectLst/>
                        </a:rPr>
                        <a:t>16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Klas Vegehall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1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600">
                          <a:solidFill>
                            <a:srgbClr val="006100"/>
                          </a:solidFill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501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1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0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D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1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F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580339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17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Eva Svensson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 dirty="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0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B00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1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0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12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901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1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13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440536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18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Olof von Reis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12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D012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13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12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B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9013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13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D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83592"/>
                  </a:ext>
                </a:extLst>
              </a:tr>
              <a:tr h="134803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B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30B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D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B5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9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50D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D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9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134621"/>
                  </a:ext>
                </a:extLst>
              </a:tr>
              <a:tr h="134803"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 b="1">
                          <a:effectLst/>
                        </a:rPr>
                        <a:t>Reserv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9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B09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9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94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D09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9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1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47146"/>
                  </a:ext>
                </a:extLst>
              </a:tr>
              <a:tr h="168210"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700">
                          <a:effectLst/>
                        </a:rPr>
                        <a:t>19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Gunnar Nydren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Limhamns MK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B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1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0F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700">
                          <a:effectLst/>
                        </a:rPr>
                        <a:t>Flaggvakt Lördag</a:t>
                      </a: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B01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1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1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sv-SE" sz="700" dirty="0">
                        <a:effectLst/>
                      </a:endParaRPr>
                    </a:p>
                  </a:txBody>
                  <a:tcPr marL="6933" marR="6933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535959"/>
                  </a:ext>
                </a:extLst>
              </a:tr>
            </a:tbl>
          </a:graphicData>
        </a:graphic>
      </p:graphicFrame>
      <p:sp>
        <p:nvSpPr>
          <p:cNvPr id="9" name="Rektangel 8">
            <a:extLst>
              <a:ext uri="{FF2B5EF4-FFF2-40B4-BE49-F238E27FC236}">
                <a16:creationId xmlns:a16="http://schemas.microsoft.com/office/drawing/2014/main" id="{8E2EE4BD-2C41-BDF8-2A7C-2327F219D1BC}"/>
              </a:ext>
            </a:extLst>
          </p:cNvPr>
          <p:cNvSpPr/>
          <p:nvPr/>
        </p:nvSpPr>
        <p:spPr>
          <a:xfrm>
            <a:off x="395535" y="2204864"/>
            <a:ext cx="3816424" cy="8914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904DA1CB-40E5-A594-46D6-0366A9ABC188}"/>
              </a:ext>
            </a:extLst>
          </p:cNvPr>
          <p:cNvSpPr/>
          <p:nvPr/>
        </p:nvSpPr>
        <p:spPr>
          <a:xfrm>
            <a:off x="395536" y="3146053"/>
            <a:ext cx="3816424" cy="787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F46A28D-8E88-BCA4-CE9E-D87138821116}"/>
              </a:ext>
            </a:extLst>
          </p:cNvPr>
          <p:cNvSpPr/>
          <p:nvPr/>
        </p:nvSpPr>
        <p:spPr>
          <a:xfrm>
            <a:off x="395535" y="4005064"/>
            <a:ext cx="3816424" cy="625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EDF120C-754B-8654-157D-8FBB5405915E}"/>
              </a:ext>
            </a:extLst>
          </p:cNvPr>
          <p:cNvSpPr/>
          <p:nvPr/>
        </p:nvSpPr>
        <p:spPr>
          <a:xfrm>
            <a:off x="395535" y="4680526"/>
            <a:ext cx="3816424" cy="6480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Stjärna: 8 punkter 23">
            <a:extLst>
              <a:ext uri="{FF2B5EF4-FFF2-40B4-BE49-F238E27FC236}">
                <a16:creationId xmlns:a16="http://schemas.microsoft.com/office/drawing/2014/main" id="{F8AB5CD4-B997-E2DA-7801-C23F414726F0}"/>
              </a:ext>
            </a:extLst>
          </p:cNvPr>
          <p:cNvSpPr/>
          <p:nvPr/>
        </p:nvSpPr>
        <p:spPr>
          <a:xfrm>
            <a:off x="3419872" y="4073182"/>
            <a:ext cx="432048" cy="467219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3</a:t>
            </a:r>
          </a:p>
        </p:txBody>
      </p:sp>
      <p:sp>
        <p:nvSpPr>
          <p:cNvPr id="26" name="Stjärna: 8 punkter 25">
            <a:extLst>
              <a:ext uri="{FF2B5EF4-FFF2-40B4-BE49-F238E27FC236}">
                <a16:creationId xmlns:a16="http://schemas.microsoft.com/office/drawing/2014/main" id="{AE404E7E-CDEE-1B18-DFC8-10C72BDF243D}"/>
              </a:ext>
            </a:extLst>
          </p:cNvPr>
          <p:cNvSpPr/>
          <p:nvPr/>
        </p:nvSpPr>
        <p:spPr>
          <a:xfrm>
            <a:off x="3419872" y="4770951"/>
            <a:ext cx="432048" cy="467219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4</a:t>
            </a:r>
          </a:p>
        </p:txBody>
      </p:sp>
      <p:sp>
        <p:nvSpPr>
          <p:cNvPr id="28" name="Stjärna: 8 punkter 27">
            <a:extLst>
              <a:ext uri="{FF2B5EF4-FFF2-40B4-BE49-F238E27FC236}">
                <a16:creationId xmlns:a16="http://schemas.microsoft.com/office/drawing/2014/main" id="{FFB429D2-6A51-8F97-0221-1603453070E5}"/>
              </a:ext>
            </a:extLst>
          </p:cNvPr>
          <p:cNvSpPr/>
          <p:nvPr/>
        </p:nvSpPr>
        <p:spPr>
          <a:xfrm>
            <a:off x="3412239" y="3317099"/>
            <a:ext cx="432048" cy="467219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2</a:t>
            </a:r>
          </a:p>
        </p:txBody>
      </p:sp>
      <p:sp>
        <p:nvSpPr>
          <p:cNvPr id="30" name="Stjärna: 8 punkter 29">
            <a:extLst>
              <a:ext uri="{FF2B5EF4-FFF2-40B4-BE49-F238E27FC236}">
                <a16:creationId xmlns:a16="http://schemas.microsoft.com/office/drawing/2014/main" id="{78CC189E-97EC-ABF8-B8FB-8225EB00C160}"/>
              </a:ext>
            </a:extLst>
          </p:cNvPr>
          <p:cNvSpPr/>
          <p:nvPr/>
        </p:nvSpPr>
        <p:spPr>
          <a:xfrm>
            <a:off x="3419872" y="2416998"/>
            <a:ext cx="432048" cy="467219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/>
              <a:t>1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46BF9B21-0FEB-19B4-962D-5FEB7025D525}"/>
              </a:ext>
            </a:extLst>
          </p:cNvPr>
          <p:cNvSpPr/>
          <p:nvPr/>
        </p:nvSpPr>
        <p:spPr>
          <a:xfrm>
            <a:off x="830687" y="5808125"/>
            <a:ext cx="7482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u="sng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Pga</a:t>
            </a:r>
            <a:r>
              <a:rPr lang="sv-SE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kladdig bana så byter vi </a:t>
            </a:r>
            <a:r>
              <a:rPr lang="sv-SE" b="0" u="sng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flaggbås</a:t>
            </a:r>
            <a:r>
              <a:rPr lang="sv-SE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endast i samband med paus.</a:t>
            </a:r>
          </a:p>
          <a:p>
            <a:pPr algn="ctr"/>
            <a:r>
              <a:rPr lang="sv-S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 byter inom vårat område, områdesansvarig har samma område hela dagen.</a:t>
            </a:r>
          </a:p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</a:t>
            </a:r>
            <a:r>
              <a:rPr lang="sv-S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Kontakta områdesansvarig eller Anders J (0733364152)</a:t>
            </a:r>
            <a:endParaRPr lang="sv-SE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63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232</Words>
  <Application>Microsoft Office PowerPoint</Application>
  <PresentationFormat>Bildspel på skärmen (4:3)</PresentationFormat>
  <Paragraphs>122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Johansson</dc:creator>
  <cp:lastModifiedBy>Anders Johansson</cp:lastModifiedBy>
  <cp:revision>27</cp:revision>
  <cp:lastPrinted>2022-09-16T19:40:49Z</cp:lastPrinted>
  <dcterms:created xsi:type="dcterms:W3CDTF">2017-01-25T20:07:53Z</dcterms:created>
  <dcterms:modified xsi:type="dcterms:W3CDTF">2022-09-16T19:48:51Z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339dd7-e0cb-43aa-a61d-fed1619267bf_Enabled">
    <vt:lpwstr>True</vt:lpwstr>
  </property>
  <property fmtid="{D5CDD505-2E9C-101B-9397-08002B2CF9AE}" pid="3" name="MSIP_Label_b5339dd7-e0cb-43aa-a61d-fed1619267bf_SiteId">
    <vt:lpwstr>d2d2794a-61cc-4823-9690-8e288fd554cc</vt:lpwstr>
  </property>
  <property fmtid="{D5CDD505-2E9C-101B-9397-08002B2CF9AE}" pid="4" name="MSIP_Label_b5339dd7-e0cb-43aa-a61d-fed1619267bf_Ref">
    <vt:lpwstr>https://api.informationprotection.azure.com/api/d2d2794a-61cc-4823-9690-8e288fd554cc</vt:lpwstr>
  </property>
  <property fmtid="{D5CDD505-2E9C-101B-9397-08002B2CF9AE}" pid="5" name="MSIP_Label_b5339dd7-e0cb-43aa-a61d-fed1619267bf_SetBy">
    <vt:lpwstr>SEJOHA@tetrapak.com</vt:lpwstr>
  </property>
  <property fmtid="{D5CDD505-2E9C-101B-9397-08002B2CF9AE}" pid="6" name="MSIP_Label_b5339dd7-e0cb-43aa-a61d-fed1619267bf_SetDate">
    <vt:lpwstr>2017-09-08T16:31:32.1577794+02:00</vt:lpwstr>
  </property>
  <property fmtid="{D5CDD505-2E9C-101B-9397-08002B2CF9AE}" pid="7" name="MSIP_Label_b5339dd7-e0cb-43aa-a61d-fed1619267bf_Name">
    <vt:lpwstr>Public</vt:lpwstr>
  </property>
  <property fmtid="{D5CDD505-2E9C-101B-9397-08002B2CF9AE}" pid="8" name="MSIP_Label_b5339dd7-e0cb-43aa-a61d-fed1619267bf_Application">
    <vt:lpwstr>Microsoft Azure Information Protection</vt:lpwstr>
  </property>
  <property fmtid="{D5CDD505-2E9C-101B-9397-08002B2CF9AE}" pid="9" name="MSIP_Label_b5339dd7-e0cb-43aa-a61d-fed1619267bf_Extended_MSFT_Method">
    <vt:lpwstr>Manual</vt:lpwstr>
  </property>
  <property fmtid="{D5CDD505-2E9C-101B-9397-08002B2CF9AE}" pid="10" name="Sensitivity">
    <vt:lpwstr>Public</vt:lpwstr>
  </property>
</Properties>
</file>